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8"/>
  </p:notesMasterIdLst>
  <p:sldIdLst>
    <p:sldId id="304" r:id="rId2"/>
    <p:sldId id="368" r:id="rId3"/>
    <p:sldId id="369" r:id="rId4"/>
    <p:sldId id="372" r:id="rId5"/>
    <p:sldId id="373" r:id="rId6"/>
    <p:sldId id="3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 varScale="1">
        <p:scale>
          <a:sx n="87" d="100"/>
          <a:sy n="87" d="100"/>
        </p:scale>
        <p:origin x="16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40ABD-8B7F-4AA3-A186-1322B226B8F3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44DA2-57AA-4330-ACA8-C62F87ACA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44DA2-57AA-4330-ACA8-C62F87ACA87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7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5E30-D32A-4A4D-9F62-39BF5EDE8F56}" type="datetimeFigureOut">
              <a:rPr lang="en-US" smtClean="0"/>
              <a:pPr/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2342-18A1-4F6C-A52A-92EA0BBA8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9906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TO_2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33400" y="-50800"/>
            <a:ext cx="10363200" cy="690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457200"/>
            <a:ext cx="23495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9200" y="38100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Welcome to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TO_028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2186" t="3226"/>
          <a:stretch>
            <a:fillRect/>
          </a:stretch>
        </p:blipFill>
        <p:spPr>
          <a:xfrm>
            <a:off x="-762000" y="0"/>
            <a:ext cx="9906000" cy="7277878"/>
          </a:xfrm>
          <a:solidFill>
            <a:schemeClr val="bg1">
              <a:lumMod val="85000"/>
              <a:alpha val="0"/>
            </a:schemeClr>
          </a:solidFill>
        </p:spPr>
      </p:pic>
      <p:sp>
        <p:nvSpPr>
          <p:cNvPr id="6" name="Rectangle 5"/>
          <p:cNvSpPr/>
          <p:nvPr/>
        </p:nvSpPr>
        <p:spPr>
          <a:xfrm>
            <a:off x="3048000" y="1111984"/>
            <a:ext cx="5638800" cy="1938992"/>
          </a:xfrm>
          <a:prstGeom prst="rect">
            <a:avLst/>
          </a:prstGeom>
          <a:solidFill>
            <a:schemeClr val="bg1">
              <a:lumMod val="85000"/>
              <a:alpha val="24000"/>
            </a:schemeClr>
          </a:solidFill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We provide one stop total solutions for new businesses, starting from virtual/in-house serviced offices, meetings &amp; video conferencing facilities, and company set-up.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3124200"/>
            <a:ext cx="5609972" cy="1631216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Established in 2010</a:t>
            </a:r>
          </a:p>
          <a:p>
            <a:pPr algn="r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Over 150 modernly designed office rooms</a:t>
            </a:r>
          </a:p>
          <a:p>
            <a:pPr algn="r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Over 500 virtual office clients</a:t>
            </a:r>
          </a:p>
          <a:p>
            <a:pPr lvl="0" algn="r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Additional 200 office rooms this year</a:t>
            </a:r>
          </a:p>
          <a:p>
            <a:pPr lvl="0" algn="r"/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TO_20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609600"/>
            <a:ext cx="1028700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971800"/>
            <a:ext cx="6629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-152400" y="1143000"/>
            <a:ext cx="9031287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INHOUSE SERVICED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AND VIRTUAL OFFICE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28600" y="2057400"/>
            <a:ext cx="3962400" cy="304800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Small office for 1 – 9 persons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Fully furnished and equipped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Flexible payment terms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Prestigious business addresses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Highly trained front-desk staffs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Professional secretarial service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On-site support team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Risk-free investment to start your business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Conference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" y="0"/>
            <a:ext cx="10325719" cy="6858000"/>
          </a:xfrm>
        </p:spPr>
      </p:pic>
      <p:sp>
        <p:nvSpPr>
          <p:cNvPr id="15" name="Rectangle 14"/>
          <p:cNvSpPr/>
          <p:nvPr/>
        </p:nvSpPr>
        <p:spPr>
          <a:xfrm>
            <a:off x="381000" y="457200"/>
            <a:ext cx="8763000" cy="523220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MEETINGS &amp; VIDEO CONFRENCING FACILITIES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381000" y="1219201"/>
            <a:ext cx="8763000" cy="2590799"/>
          </a:xfrm>
          <a:prstGeom prst="rect">
            <a:avLst/>
          </a:prstGeom>
          <a:solidFill>
            <a:schemeClr val="bg1">
              <a:lumMod val="85000"/>
              <a:alpha val="41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Rooms capacity for up to 70 attendees with theatre style setting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Video conferencing facilities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LCD Projector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Whiteboard and/or flip chart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Secretarial service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Half-day/Full-day Meeting Packages with lunch and coffee-breaks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by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4400" y="0"/>
            <a:ext cx="10351698" cy="6858000"/>
          </a:xfrm>
        </p:spPr>
      </p:pic>
      <p:sp>
        <p:nvSpPr>
          <p:cNvPr id="12" name="Rectangle 11"/>
          <p:cNvSpPr/>
          <p:nvPr/>
        </p:nvSpPr>
        <p:spPr>
          <a:xfrm>
            <a:off x="-990600" y="304800"/>
            <a:ext cx="10363200" cy="3505200"/>
          </a:xfrm>
          <a:prstGeom prst="rect">
            <a:avLst/>
          </a:prstGeom>
          <a:solidFill>
            <a:schemeClr val="bg2">
              <a:lumMod val="9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OUR LOCATIONS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9600" y="3048000"/>
            <a:ext cx="4419600" cy="7619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Graha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Bukopin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Building, 12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th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Fl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Jl.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Panglima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Sudirman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10 – 18, Surabaya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572000" y="2133600"/>
            <a:ext cx="3886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World Trade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Center II, 18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th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Fl.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Jl.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Jend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Sudirman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Kav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29-31, Jakarta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572000" y="1066800"/>
            <a:ext cx="426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Allianz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Tower, 29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th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Fl.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Jl. HR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Rasuna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Said,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Superblok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Kawasan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Kuningan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Persada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Jakarta</a:t>
            </a:r>
            <a:endParaRPr kumimoji="0" lang="en-US" sz="150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609600" y="1066800"/>
            <a:ext cx="49530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Sentral Senayan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2, 16</a:t>
            </a:r>
            <a:r>
              <a:rPr kumimoji="0" lang="en-US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th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Fl.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Jl. Asia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Afrika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No. 8,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Gelora</a:t>
            </a: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Bung </a:t>
            </a:r>
            <a:r>
              <a:rPr kumimoji="0" lang="en-US" sz="150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Karno</a:t>
            </a:r>
            <a:r>
              <a:rPr kumimoji="0" lang="en-US" sz="150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, Jakarta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09600" y="2133600"/>
            <a:ext cx="49530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Summitmas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II, Ground Fl.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Jl.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Jend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Sudirman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Kav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61-62, Jakarta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648200" y="3048000"/>
            <a:ext cx="3886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ja-JP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Mid</a:t>
            </a:r>
            <a:r>
              <a:rPr kumimoji="0" lang="en-US" altLang="ja-JP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Plaza</a:t>
            </a:r>
            <a:r>
              <a:rPr kumimoji="0" lang="en-US" altLang="ja-JP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1, 17</a:t>
            </a:r>
            <a:r>
              <a:rPr kumimoji="0" lang="en-US" altLang="ja-JP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th</a:t>
            </a:r>
            <a:r>
              <a:rPr kumimoji="0" lang="en-US" altLang="ja-JP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Fl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Jl.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Jend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Sudirman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Kav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. </a:t>
            </a:r>
            <a:r>
              <a:rPr lang="en-US" altLang="ja-JP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10-11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rPr>
              <a:t>, Jakarta</a:t>
            </a:r>
            <a:endParaRPr kumimoji="0" lang="en-US" sz="140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TO_03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</p:spPr>
      </p:pic>
      <p:sp>
        <p:nvSpPr>
          <p:cNvPr id="5" name="Rectangle 4"/>
          <p:cNvSpPr/>
          <p:nvPr/>
        </p:nvSpPr>
        <p:spPr>
          <a:xfrm>
            <a:off x="304800" y="1295400"/>
            <a:ext cx="5791200" cy="2062103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For more information and inquiries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Ph: +62 (21) 2929 5000 Jakarta</a:t>
            </a: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Ph: +62 (31) 2899 7989 Surabaya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Email: info@forticeoffice.com</a:t>
            </a:r>
          </a:p>
          <a:p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Website: www.forticeoffice.com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6457</TotalTime>
  <Words>259</Words>
  <Application>Microsoft Office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</dc:creator>
  <cp:lastModifiedBy>USER</cp:lastModifiedBy>
  <cp:revision>264</cp:revision>
  <dcterms:created xsi:type="dcterms:W3CDTF">2012-10-24T13:56:59Z</dcterms:created>
  <dcterms:modified xsi:type="dcterms:W3CDTF">2014-12-23T09:07:26Z</dcterms:modified>
</cp:coreProperties>
</file>